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24C74-423E-DFEF-73DE-87AD9F099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DD6E0-888B-65A8-7491-F498E9359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E2416-10C4-8127-05E2-9DDCD2088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070E-2AB9-4958-88B7-31C8F42DA3F4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7CF9B-77B1-070E-A817-55A33B902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96F36-C3A6-5A15-3CED-1CBD7A64D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DB37-47AD-4EEA-9BAB-E599C46A2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966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2AF9B-205D-7605-4561-E1324A1FF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0AC93C-6500-D62C-9FAA-22F469CD9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97E65-0719-A179-933D-E653C942C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070E-2AB9-4958-88B7-31C8F42DA3F4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37806-E5BA-496B-D457-31B8A7275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B3BE-9690-7165-3CC0-CFB3B9E28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DB37-47AD-4EEA-9BAB-E599C46A2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01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F5C9FA-53E4-50B5-FFEA-738E828192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79DD02-8DEF-3E8D-1947-CBAA152A05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C2A7C-5504-6223-7106-73C46DD15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070E-2AB9-4958-88B7-31C8F42DA3F4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6523B-8675-8422-EE4F-5E7C4CE8C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082B4-918C-3AD9-4B1B-2D597E35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DB37-47AD-4EEA-9BAB-E599C46A2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492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or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22F8103E-2371-864C-F05B-D8E7FC304F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57525" y="363188"/>
            <a:ext cx="2709621" cy="87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1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E0C9E-E711-E00E-1CD6-433847812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180EE-2260-D73C-FC68-2DAA263D6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4B8F2-6CC2-ED64-2D1B-C46089696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070E-2AB9-4958-88B7-31C8F42DA3F4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FD98B-6E0D-6297-425C-1F12E0D90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9B857-96A6-0DA4-CD74-AEED39FE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DB37-47AD-4EEA-9BAB-E599C46A2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25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AA33A-B92A-D2E3-AED4-83830AF8F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0F29B-AF36-2E00-DAD6-F2C92EE5B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FB3B1-010D-8605-6ED7-972E7258E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070E-2AB9-4958-88B7-31C8F42DA3F4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22DE0-5B12-E5FC-6A29-D67A7BA4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6D4FF-B90C-EE57-D2B1-2DB73B3C9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DB37-47AD-4EEA-9BAB-E599C46A2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338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D3579-561F-709E-6D3D-DA2931E62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C9C0E-DBC9-06F9-6811-84AEA556D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297F9-8E58-35AA-24C3-F9BB8227C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B44BA-F19C-FB57-0E55-AD0B8D531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070E-2AB9-4958-88B7-31C8F42DA3F4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0872C-B84D-62EB-D6F7-E7D39D6FC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0520B-8B67-A177-7378-F2332F205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DB37-47AD-4EEA-9BAB-E599C46A2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35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7B7DE-35D6-6F3E-4F7B-C572ABDF1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E12FD-0A12-793F-F770-00A40007C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82967-320B-7672-23FC-77C9237B2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C746ED-EFF7-0F78-4156-02482E9ED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E21162-2C4E-12C5-286C-0912AE2788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E0C0AA-E9DF-2531-64C6-AFE6C0B06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070E-2AB9-4958-88B7-31C8F42DA3F4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17105-44FF-C5D3-49AF-1B428C842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C21955-7D43-DAD8-537F-97D4F989B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DB37-47AD-4EEA-9BAB-E599C46A2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82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3EB8-D3ED-9163-DC82-C60749225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2738BB-C6C8-A0EA-E942-5586D9F4C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070E-2AB9-4958-88B7-31C8F42DA3F4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F34102-81E7-02DF-C2F9-19C521010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1B1FEC-3FF2-BF00-CACB-05A135B74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DB37-47AD-4EEA-9BAB-E599C46A2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9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B7F4B9-969D-E31A-6A62-5BDEC0BC8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070E-2AB9-4958-88B7-31C8F42DA3F4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0A3A24-A9C9-35FE-0D31-9E4EAE6BF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EB8B4-B25D-8F68-9EF2-201F83F84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DB37-47AD-4EEA-9BAB-E599C46A2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91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D99C0-70FA-F644-D065-DEDD1540D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F407A-CC9C-C8CE-F176-3A318CA98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A3268F-91B4-FBA9-C0C0-CBE277B68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52888-B847-8C37-BDC0-2E743943A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070E-2AB9-4958-88B7-31C8F42DA3F4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BECC5-A06E-D3AE-5B28-E74A1E050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6F3C1-5AF1-5D68-14A8-C057D848C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DB37-47AD-4EEA-9BAB-E599C46A2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169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32808-9477-B56B-EE60-00151326B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0485A4-287E-B323-E465-DC8ADB9BA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562D5-E845-A36D-25EB-5749952FF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59E0CB-40A8-89CD-C88B-F483FB4E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070E-2AB9-4958-88B7-31C8F42DA3F4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24C17-D72D-3F29-D8D9-5DCF72928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264B7-D302-C58A-D32B-DFFE7FDC3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DB37-47AD-4EEA-9BAB-E599C46A2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04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99A943-20A6-CEA5-139C-AF629AC9C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89983-BE7F-7C49-EF17-89D28594C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2895E-8846-41B3-EF2B-6BDA90C9F8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9070E-2AB9-4958-88B7-31C8F42DA3F4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03D49-CCF1-195A-1128-FF67680984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B5D56-1917-CB1B-6CCA-08D23D220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7DB37-47AD-4EEA-9BAB-E599C46A2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57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7DE651-6BB4-F72A-3265-E781596A4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228" y="5857313"/>
            <a:ext cx="2416163" cy="768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930EF4-EA4D-CEE6-ED3F-2F43769D53B6}"/>
              </a:ext>
            </a:extLst>
          </p:cNvPr>
          <p:cNvSpPr txBox="1"/>
          <p:nvPr/>
        </p:nvSpPr>
        <p:spPr>
          <a:xfrm>
            <a:off x="85247" y="562279"/>
            <a:ext cx="10283545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GB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Your GP surgery can offer support during and after treatment ends.</a:t>
            </a:r>
          </a:p>
          <a:p>
            <a:r>
              <a:rPr lang="en-GB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Your hospital cancer team will send the surgery your diagnosis and treatment summary. </a:t>
            </a:r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You should then be offered information and support within 3 months, and a full Cancer Care Review (CCR) within 12 months of your diagnosis. </a:t>
            </a:r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sz="18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This appointment gives you an opportunity to </a:t>
            </a:r>
          </a:p>
          <a:p>
            <a:r>
              <a:rPr lang="en-GB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discuss any concerns you have about your </a:t>
            </a:r>
          </a:p>
          <a:p>
            <a:r>
              <a:rPr lang="en-GB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health and wellbeing. </a:t>
            </a: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You will be given signposting to services that will help</a:t>
            </a:r>
          </a:p>
          <a:p>
            <a:r>
              <a:rPr lang="en-GB" sz="1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you to manage your recovery such as: </a:t>
            </a:r>
          </a:p>
          <a:p>
            <a:endParaRPr lang="en-GB" sz="1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en-GB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Managing your mental health </a:t>
            </a:r>
          </a:p>
          <a:p>
            <a:r>
              <a:rPr lang="en-GB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Maintaining a healthy lifestyle </a:t>
            </a:r>
          </a:p>
          <a:p>
            <a:r>
              <a:rPr lang="en-GB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Work, family and relationships </a:t>
            </a:r>
          </a:p>
          <a:p>
            <a:r>
              <a:rPr lang="en-GB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Benefits and financial support. </a:t>
            </a:r>
          </a:p>
          <a:p>
            <a:endParaRPr lang="en-GB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Your GP practice may also be able to offer information and support for people close to you. 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B77A93-5E60-3014-0623-11C6C5EF6C6C}"/>
              </a:ext>
            </a:extLst>
          </p:cNvPr>
          <p:cNvSpPr txBox="1"/>
          <p:nvPr/>
        </p:nvSpPr>
        <p:spPr>
          <a:xfrm>
            <a:off x="85247" y="181002"/>
            <a:ext cx="7734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Arial Black" panose="020B0A04020102020204" pitchFamily="34" charset="0"/>
              </a:rPr>
              <a:t>Cancer Diagnosis? </a:t>
            </a:r>
          </a:p>
          <a:p>
            <a:r>
              <a:rPr lang="en-GB" sz="2400" b="1" dirty="0">
                <a:solidFill>
                  <a:srgbClr val="00B050"/>
                </a:solidFill>
                <a:latin typeface="Arial Black" panose="020B0A04020102020204" pitchFamily="34" charset="0"/>
              </a:rPr>
              <a:t>Thought about what comes next?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D861F5-CF1C-C644-3E49-5250631C3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106" y="2244308"/>
            <a:ext cx="5952278" cy="30139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6DD520-9FC8-32AB-C287-09D713BC5DED}"/>
              </a:ext>
            </a:extLst>
          </p:cNvPr>
          <p:cNvSpPr txBox="1"/>
          <p:nvPr/>
        </p:nvSpPr>
        <p:spPr>
          <a:xfrm>
            <a:off x="293614" y="6144980"/>
            <a:ext cx="6736359" cy="369332"/>
          </a:xfrm>
          <a:prstGeom prst="rect">
            <a:avLst/>
          </a:prstGeom>
          <a:solidFill>
            <a:srgbClr val="008A25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BOOK YOUR CANCER CARE REVIEW TODAY!</a:t>
            </a:r>
          </a:p>
        </p:txBody>
      </p:sp>
    </p:spTree>
    <p:extLst>
      <p:ext uri="{BB962C8B-B14F-4D97-AF65-F5344CB8AC3E}">
        <p14:creationId xmlns:p14="http://schemas.microsoft.com/office/powerpoint/2010/main" val="1956449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149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CRACKNELL, Julie (NORTH SWINDON PRACTICE)</dc:creator>
  <cp:lastModifiedBy>CRACKNELL, Julie (NORTH SWINDON PRACTICE)</cp:lastModifiedBy>
  <cp:revision>1</cp:revision>
  <dcterms:created xsi:type="dcterms:W3CDTF">2024-02-05T14:49:52Z</dcterms:created>
  <dcterms:modified xsi:type="dcterms:W3CDTF">2024-02-05T15:04:53Z</dcterms:modified>
</cp:coreProperties>
</file>